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62" autoAdjust="0"/>
    <p:restoredTop sz="86434" autoAdjust="0"/>
  </p:normalViewPr>
  <p:slideViewPr>
    <p:cSldViewPr>
      <p:cViewPr varScale="1">
        <p:scale>
          <a:sx n="54" d="100"/>
          <a:sy n="54" d="100"/>
        </p:scale>
        <p:origin x="-1656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0" y="798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5BD89-7FF9-4168-8E97-25A86D46473B}" type="datetimeFigureOut">
              <a:rPr lang="it-IT" smtClean="0"/>
              <a:pPr/>
              <a:t>27/02/2014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3FD6-C6CC-48A4-B02B-71CD742BB55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5000">
    <p:rand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5BD89-7FF9-4168-8E97-25A86D46473B}" type="datetimeFigureOut">
              <a:rPr lang="it-IT" smtClean="0"/>
              <a:pPr/>
              <a:t>27/02/2014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3FD6-C6CC-48A4-B02B-71CD742BB55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5000">
    <p:rand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5BD89-7FF9-4168-8E97-25A86D46473B}" type="datetimeFigureOut">
              <a:rPr lang="it-IT" smtClean="0"/>
              <a:pPr/>
              <a:t>27/02/2014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3FD6-C6CC-48A4-B02B-71CD742BB55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5000"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5BD89-7FF9-4168-8E97-25A86D46473B}" type="datetimeFigureOut">
              <a:rPr lang="it-IT" smtClean="0"/>
              <a:pPr/>
              <a:t>27/02/2014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3FD6-C6CC-48A4-B02B-71CD742BB55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5000"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5BD89-7FF9-4168-8E97-25A86D46473B}" type="datetimeFigureOut">
              <a:rPr lang="it-IT" smtClean="0"/>
              <a:pPr/>
              <a:t>27/02/2014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3FD6-C6CC-48A4-B02B-71CD742BB55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5000">
    <p:rand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5BD89-7FF9-4168-8E97-25A86D46473B}" type="datetimeFigureOut">
              <a:rPr lang="it-IT" smtClean="0"/>
              <a:pPr/>
              <a:t>27/02/2014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3FD6-C6CC-48A4-B02B-71CD742BB55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5000"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5BD89-7FF9-4168-8E97-25A86D46473B}" type="datetimeFigureOut">
              <a:rPr lang="it-IT" smtClean="0"/>
              <a:pPr/>
              <a:t>27/02/2014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3FD6-C6CC-48A4-B02B-71CD742BB55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5000">
    <p:rand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5BD89-7FF9-4168-8E97-25A86D46473B}" type="datetimeFigureOut">
              <a:rPr lang="it-IT" smtClean="0"/>
              <a:pPr/>
              <a:t>27/02/2014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3FD6-C6CC-48A4-B02B-71CD742BB55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5000">
    <p:rand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5BD89-7FF9-4168-8E97-25A86D46473B}" type="datetimeFigureOut">
              <a:rPr lang="it-IT" smtClean="0"/>
              <a:pPr/>
              <a:t>27/02/2014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3FD6-C6CC-48A4-B02B-71CD742BB55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5000">
    <p:rand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5BD89-7FF9-4168-8E97-25A86D46473B}" type="datetimeFigureOut">
              <a:rPr lang="it-IT" smtClean="0"/>
              <a:pPr/>
              <a:t>27/02/2014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3FD6-C6CC-48A4-B02B-71CD742BB55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5000">
    <p:rand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5BD89-7FF9-4168-8E97-25A86D46473B}" type="datetimeFigureOut">
              <a:rPr lang="it-IT" smtClean="0"/>
              <a:pPr/>
              <a:t>27/02/2014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B793FD6-C6CC-48A4-B02B-71CD742BB55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 advClick="0" advTm="5000">
    <p:rand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9C5BD89-7FF9-4168-8E97-25A86D46473B}" type="datetimeFigureOut">
              <a:rPr lang="it-IT" smtClean="0"/>
              <a:pPr/>
              <a:t>27/02/2014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B793FD6-C6CC-48A4-B02B-71CD742BB559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med" advClick="0" advTm="5000">
    <p:random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Progetto “affresco”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Classi quarta e quinta</a:t>
            </a:r>
            <a:endParaRPr lang="it-IT" dirty="0"/>
          </a:p>
        </p:txBody>
      </p:sp>
    </p:spTree>
  </p:cSld>
  <p:clrMapOvr>
    <a:masterClrMapping/>
  </p:clrMapOvr>
  <p:transition spd="med" advClick="0" advTm="5000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846980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it-IT" sz="2000" b="1" dirty="0" smtClean="0">
                <a:latin typeface="+mn-lt"/>
                <a:ea typeface="+mn-ea"/>
                <a:cs typeface="+mn-cs"/>
              </a:rPr>
              <a:t>Ed ora è tutto pronto per passare alla creazione della base per il nostro </a:t>
            </a:r>
            <a:r>
              <a:rPr lang="it-IT" sz="2000" b="1" dirty="0" err="1" smtClean="0">
                <a:latin typeface="+mn-lt"/>
                <a:ea typeface="+mn-ea"/>
                <a:cs typeface="+mn-cs"/>
              </a:rPr>
              <a:t>affresco…</a:t>
            </a:r>
            <a:endParaRPr lang="it-IT" sz="2000" b="1" dirty="0">
              <a:latin typeface="+mn-lt"/>
              <a:ea typeface="+mn-ea"/>
              <a:cs typeface="+mn-cs"/>
            </a:endParaRPr>
          </a:p>
        </p:txBody>
      </p:sp>
      <p:sp>
        <p:nvSpPr>
          <p:cNvPr id="7" name="Segnaposto testo 6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8115328" cy="822317"/>
          </a:xfrm>
        </p:spPr>
        <p:txBody>
          <a:bodyPr>
            <a:normAutofit/>
          </a:bodyPr>
          <a:lstStyle/>
          <a:p>
            <a:r>
              <a:rPr lang="it-IT" sz="2000" dirty="0" smtClean="0"/>
              <a:t>Si parte armati di calce e </a:t>
            </a:r>
            <a:r>
              <a:rPr lang="it-IT" sz="2000" dirty="0" err="1" smtClean="0"/>
              <a:t>cazzuola…</a:t>
            </a:r>
            <a:r>
              <a:rPr lang="it-IT" sz="2000" dirty="0" smtClean="0"/>
              <a:t> e si stende l’intonaco sulle tavolette di truciolato</a:t>
            </a:r>
            <a:endParaRPr lang="it-IT" sz="2000" dirty="0"/>
          </a:p>
        </p:txBody>
      </p:sp>
      <p:pic>
        <p:nvPicPr>
          <p:cNvPr id="4" name="Segnaposto contenuto 3" descr="DSCN3378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301" y="2922862"/>
            <a:ext cx="4039985" cy="3029989"/>
          </a:xfrm>
        </p:spPr>
      </p:pic>
      <p:pic>
        <p:nvPicPr>
          <p:cNvPr id="10" name="Segnaposto contenuto 9" descr="DSCN3379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920" y="2922862"/>
            <a:ext cx="4039985" cy="3029989"/>
          </a:xfrm>
        </p:spPr>
      </p:pic>
    </p:spTree>
  </p:cSld>
  <p:clrMapOvr>
    <a:masterClrMapping/>
  </p:clrMapOvr>
  <p:transition spd="med" advClick="0" advTm="5000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28596" y="714356"/>
            <a:ext cx="4040188" cy="960453"/>
          </a:xfrm>
        </p:spPr>
        <p:txBody>
          <a:bodyPr>
            <a:normAutofit/>
          </a:bodyPr>
          <a:lstStyle/>
          <a:p>
            <a:r>
              <a:rPr lang="it-IT" dirty="0" smtClean="0"/>
              <a:t>Prima di passare alla fase dello spolvero</a:t>
            </a:r>
            <a:endParaRPr lang="it-IT" dirty="0"/>
          </a:p>
        </p:txBody>
      </p:sp>
      <p:sp>
        <p:nvSpPr>
          <p:cNvPr id="14" name="Segnaposto testo 1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E successivamente a quella della coloritura</a:t>
            </a:r>
            <a:endParaRPr lang="it-IT" dirty="0"/>
          </a:p>
        </p:txBody>
      </p:sp>
      <p:pic>
        <p:nvPicPr>
          <p:cNvPr id="12" name="Segnaposto contenuto 11" descr="DSCN3422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301" y="2922862"/>
            <a:ext cx="4039985" cy="3029989"/>
          </a:xfrm>
        </p:spPr>
      </p:pic>
      <p:pic>
        <p:nvPicPr>
          <p:cNvPr id="15" name="Segnaposto contenuto 14" descr="DSCN3429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920" y="2922862"/>
            <a:ext cx="4039985" cy="3029989"/>
          </a:xfrm>
        </p:spPr>
      </p:pic>
    </p:spTree>
  </p:cSld>
  <p:clrMapOvr>
    <a:masterClrMapping/>
  </p:clrMapOvr>
  <p:transition spd="med" advClick="0" advTm="5000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 descr="DSCN344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20850832">
            <a:off x="279675" y="1829495"/>
            <a:ext cx="4038600" cy="3028950"/>
          </a:xfrm>
        </p:spPr>
      </p:pic>
      <p:pic>
        <p:nvPicPr>
          <p:cNvPr id="8" name="Segnaposto contenuto 7" descr="DSCN343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3438" y="1857364"/>
            <a:ext cx="4038600" cy="3028950"/>
          </a:xfrm>
        </p:spPr>
      </p:pic>
      <p:sp>
        <p:nvSpPr>
          <p:cNvPr id="3" name="Segnaposto testo 2"/>
          <p:cNvSpPr>
            <a:spLocks noGrp="1"/>
          </p:cNvSpPr>
          <p:nvPr>
            <p:ph type="body" idx="4294967295"/>
          </p:nvPr>
        </p:nvSpPr>
        <p:spPr>
          <a:xfrm>
            <a:off x="3714750" y="5357826"/>
            <a:ext cx="5429250" cy="63976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it-IT" sz="3200" dirty="0" smtClean="0"/>
              <a:t>Wow!   Siamo stati dei veri artisti!!!</a:t>
            </a:r>
            <a:endParaRPr lang="it-IT" sz="3200" dirty="0"/>
          </a:p>
        </p:txBody>
      </p:sp>
      <p:sp>
        <p:nvSpPr>
          <p:cNvPr id="10" name="Segnaposto testo 2"/>
          <p:cNvSpPr txBox="1">
            <a:spLocks/>
          </p:cNvSpPr>
          <p:nvPr/>
        </p:nvSpPr>
        <p:spPr>
          <a:xfrm>
            <a:off x="2643174" y="785794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Che capolavori!!</a:t>
            </a:r>
          </a:p>
        </p:txBody>
      </p:sp>
    </p:spTree>
  </p:cSld>
  <p:clrMapOvr>
    <a:masterClrMapping/>
  </p:clrMapOvr>
  <p:transition spd="med" advClick="0" advTm="5000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dirty="0" smtClean="0"/>
              <a:t>Venerdì 8 novembre 2013 ci siamo recati a </a:t>
            </a:r>
            <a:r>
              <a:rPr lang="it-IT" sz="2000" dirty="0" err="1" smtClean="0"/>
              <a:t>Casalzuigno</a:t>
            </a:r>
            <a:r>
              <a:rPr lang="it-IT" sz="2000" dirty="0" smtClean="0"/>
              <a:t>  per visitare la Villa Della Porta Bozzolo</a:t>
            </a:r>
            <a:endParaRPr lang="it-IT" sz="2000" dirty="0"/>
          </a:p>
        </p:txBody>
      </p:sp>
      <p:pic>
        <p:nvPicPr>
          <p:cNvPr id="4" name="Segnaposto contenuto 3" descr="Villa Bozzolo ed affresco 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ransition spd="med" advClick="0" advTm="5000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dirty="0" smtClean="0"/>
              <a:t>Qui abbiamo incontrato la guida di nome Gabriela che ci ha condotti nei giardini …</a:t>
            </a:r>
            <a:endParaRPr lang="it-IT" sz="2000" dirty="0"/>
          </a:p>
        </p:txBody>
      </p:sp>
      <p:pic>
        <p:nvPicPr>
          <p:cNvPr id="4" name="Segnaposto contenuto 3" descr="Villa Bozzolo ed affresco 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ransition spd="med" advClick="0" advTm="5000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>
          <a:xfrm>
            <a:off x="457200" y="642919"/>
            <a:ext cx="8043890" cy="1000132"/>
          </a:xfrm>
        </p:spPr>
        <p:txBody>
          <a:bodyPr>
            <a:normAutofit/>
          </a:bodyPr>
          <a:lstStyle/>
          <a:p>
            <a:r>
              <a:rPr lang="it-IT" dirty="0" err="1" smtClean="0"/>
              <a:t>…ed</a:t>
            </a:r>
            <a:r>
              <a:rPr lang="it-IT" dirty="0" smtClean="0"/>
              <a:t> all’interno della villa raccontandoci la storia delle famiglie Della Porta e </a:t>
            </a:r>
            <a:r>
              <a:rPr lang="it-IT" dirty="0" err="1" smtClean="0"/>
              <a:t>Bozzolo…</a:t>
            </a:r>
            <a:endParaRPr lang="it-IT" dirty="0"/>
          </a:p>
        </p:txBody>
      </p:sp>
      <p:pic>
        <p:nvPicPr>
          <p:cNvPr id="9" name="Segnaposto contenuto 8" descr="Villa Bozzolo ed affresco 012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301" y="2922862"/>
            <a:ext cx="4039985" cy="3029989"/>
          </a:xfrm>
        </p:spPr>
      </p:pic>
      <p:pic>
        <p:nvPicPr>
          <p:cNvPr id="10" name="Segnaposto contenuto 9" descr="Villa Bozzolo ed affresco 01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920" y="2922862"/>
            <a:ext cx="4039985" cy="3029989"/>
          </a:xfrm>
        </p:spPr>
      </p:pic>
    </p:spTree>
  </p:cSld>
  <p:clrMapOvr>
    <a:masterClrMapping/>
  </p:clrMapOvr>
  <p:transition spd="med" advClick="0" advTm="5000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5720" y="1285860"/>
            <a:ext cx="3008313" cy="1162050"/>
          </a:xfrm>
        </p:spPr>
        <p:txBody>
          <a:bodyPr>
            <a:noAutofit/>
          </a:bodyPr>
          <a:lstStyle/>
          <a:p>
            <a:r>
              <a:rPr lang="it-IT" sz="2000" dirty="0" smtClean="0"/>
              <a:t>Dopo quindici giorni dalla visita alla </a:t>
            </a:r>
            <a:r>
              <a:rPr lang="it-IT" sz="2000" dirty="0" err="1" smtClean="0"/>
              <a:t>villa…</a:t>
            </a:r>
            <a:r>
              <a:rPr lang="it-IT" sz="2000" dirty="0" smtClean="0"/>
              <a:t> siamo entrati in </a:t>
            </a:r>
            <a:r>
              <a:rPr lang="it-IT" sz="2000" dirty="0" err="1" smtClean="0"/>
              <a:t>azione…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            </a:t>
            </a:r>
            <a:r>
              <a:rPr lang="it-IT" sz="2000" dirty="0" err="1" smtClean="0"/>
              <a:t>…NOI</a:t>
            </a:r>
            <a:r>
              <a:rPr lang="it-IT" sz="2000" dirty="0" smtClean="0"/>
              <a:t> AFFRESCATORI!!</a:t>
            </a:r>
            <a:endParaRPr lang="it-IT" sz="2000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idx="2"/>
          </p:nvPr>
        </p:nvSpPr>
        <p:spPr>
          <a:xfrm>
            <a:off x="457200" y="3214687"/>
            <a:ext cx="3008313" cy="1500198"/>
          </a:xfrm>
        </p:spPr>
        <p:txBody>
          <a:bodyPr>
            <a:normAutofit/>
          </a:bodyPr>
          <a:lstStyle/>
          <a:p>
            <a:r>
              <a:rPr lang="it-IT" sz="2000" dirty="0" smtClean="0"/>
              <a:t>Nella prima fase operativa abbiamo creato lo “schizzo” con l’uso di fogli di carta e matita</a:t>
            </a:r>
            <a:endParaRPr lang="it-IT" sz="2000" dirty="0"/>
          </a:p>
        </p:txBody>
      </p:sp>
      <p:pic>
        <p:nvPicPr>
          <p:cNvPr id="4" name="Segnaposto contenuto 3" descr="Villa Bozzolo ed affresco 01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2046533"/>
            <a:ext cx="5111750" cy="3831734"/>
          </a:xfrm>
        </p:spPr>
      </p:pic>
    </p:spTree>
  </p:cSld>
  <p:clrMapOvr>
    <a:masterClrMapping/>
  </p:clrMapOvr>
  <p:transition spd="med" advClick="0" advTm="5000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 smtClean="0"/>
              <a:t>Attenzione, siamo tutti </a:t>
            </a:r>
            <a:r>
              <a:rPr lang="it-IT" sz="3600" dirty="0" err="1" smtClean="0"/>
              <a:t>impegnatissimi</a:t>
            </a:r>
            <a:r>
              <a:rPr lang="it-IT" sz="3600" dirty="0" smtClean="0"/>
              <a:t>!!!!!</a:t>
            </a:r>
            <a:endParaRPr lang="it-IT" sz="3600" dirty="0"/>
          </a:p>
        </p:txBody>
      </p:sp>
      <p:pic>
        <p:nvPicPr>
          <p:cNvPr id="7" name="Segnaposto contenuto 6" descr="Villa Bozzolo ed affresco 020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301" y="2922862"/>
            <a:ext cx="4039985" cy="3029989"/>
          </a:xfrm>
        </p:spPr>
      </p:pic>
      <p:pic>
        <p:nvPicPr>
          <p:cNvPr id="8" name="Segnaposto contenuto 7" descr="Villa Bozzolo ed affresco 01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920" y="2922862"/>
            <a:ext cx="4039985" cy="3029989"/>
          </a:xfrm>
        </p:spPr>
      </p:pic>
    </p:spTree>
  </p:cSld>
  <p:clrMapOvr>
    <a:masterClrMapping/>
  </p:clrMapOvr>
  <p:transition spd="med" advClick="0" advTm="5000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Passiamo poi alla realizzazione del “cartone”</a:t>
            </a:r>
            <a:endParaRPr lang="it-IT" dirty="0"/>
          </a:p>
        </p:txBody>
      </p:sp>
      <p:pic>
        <p:nvPicPr>
          <p:cNvPr id="5" name="Segnaposto contenuto 4" descr="Villa Bozzolo ed affresco 0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ransition spd="med" advClick="0" advTm="5000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Che sarà poi colorato con il “carboncino”</a:t>
            </a:r>
            <a:endParaRPr lang="it-IT" dirty="0"/>
          </a:p>
        </p:txBody>
      </p:sp>
      <p:pic>
        <p:nvPicPr>
          <p:cNvPr id="6" name="Segnaposto contenuto 5" descr="DSCN33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ransition spd="med" advClick="0" advTm="5000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Che meraviglia!!</a:t>
            </a:r>
            <a:endParaRPr lang="it-IT" dirty="0"/>
          </a:p>
        </p:txBody>
      </p:sp>
      <p:pic>
        <p:nvPicPr>
          <p:cNvPr id="7" name="Segnaposto contenuto 6" descr="DSCN34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958533" y="2515113"/>
            <a:ext cx="4385200" cy="3288900"/>
          </a:xfrm>
        </p:spPr>
      </p:pic>
    </p:spTree>
  </p:cSld>
  <p:clrMapOvr>
    <a:masterClrMapping/>
  </p:clrMapOvr>
  <p:transition spd="med" advClick="0" advTm="5000">
    <p:rand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122</TotalTime>
  <Words>167</Words>
  <Application>Microsoft Office PowerPoint</Application>
  <PresentationFormat>Presentazione su schermo (4:3)</PresentationFormat>
  <Paragraphs>17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Equinozio</vt:lpstr>
      <vt:lpstr>Progetto “affresco”</vt:lpstr>
      <vt:lpstr>Venerdì 8 novembre 2013 ci siamo recati a Casalzuigno  per visitare la Villa Della Porta Bozzolo</vt:lpstr>
      <vt:lpstr>Qui abbiamo incontrato la guida di nome Gabriela che ci ha condotti nei giardini …</vt:lpstr>
      <vt:lpstr>Diapositiva 4</vt:lpstr>
      <vt:lpstr>Dopo quindici giorni dalla visita alla villa… siamo entrati in azione…             …NOI AFFRESCATORI!!</vt:lpstr>
      <vt:lpstr>Attenzione, siamo tutti impegnatissimi!!!!!</vt:lpstr>
      <vt:lpstr>Passiamo poi alla realizzazione del “cartone”</vt:lpstr>
      <vt:lpstr>Che sarà poi colorato con il “carboncino”</vt:lpstr>
      <vt:lpstr>Che meraviglia!!</vt:lpstr>
      <vt:lpstr>Ed ora è tutto pronto per passare alla creazione della base per il nostro affresco…</vt:lpstr>
      <vt:lpstr>Diapositiva 11</vt:lpstr>
      <vt:lpstr>Diapositiva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Progetto “affresco”</dc:title>
  <dc:creator>Mio</dc:creator>
  <cp:lastModifiedBy>Mio</cp:lastModifiedBy>
  <cp:revision>13</cp:revision>
  <dcterms:created xsi:type="dcterms:W3CDTF">2014-02-11T20:41:31Z</dcterms:created>
  <dcterms:modified xsi:type="dcterms:W3CDTF">2014-02-27T22:54:30Z</dcterms:modified>
</cp:coreProperties>
</file>